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59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6"/>
    <p:restoredTop sz="94694"/>
  </p:normalViewPr>
  <p:slideViewPr>
    <p:cSldViewPr snapToGrid="0">
      <p:cViewPr varScale="1">
        <p:scale>
          <a:sx n="121" d="100"/>
          <a:sy n="121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bourquin Marc" userId="4034f7ff-65d6-4f1c-9927-c775bcab86b5" providerId="ADAL" clId="{4D25E9D5-A0B1-A74E-A9D0-236A67B5AACF}"/>
    <pc:docChg chg="custSel addSld delSld modSld sldOrd">
      <pc:chgData name="Jeanbourquin Marc" userId="4034f7ff-65d6-4f1c-9927-c775bcab86b5" providerId="ADAL" clId="{4D25E9D5-A0B1-A74E-A9D0-236A67B5AACF}" dt="2023-05-29T07:43:56.553" v="665"/>
      <pc:docMkLst>
        <pc:docMk/>
      </pc:docMkLst>
      <pc:sldChg chg="addSp modSp mod">
        <pc:chgData name="Jeanbourquin Marc" userId="4034f7ff-65d6-4f1c-9927-c775bcab86b5" providerId="ADAL" clId="{4D25E9D5-A0B1-A74E-A9D0-236A67B5AACF}" dt="2023-05-29T07:43:44.882" v="661" actId="1076"/>
        <pc:sldMkLst>
          <pc:docMk/>
          <pc:sldMk cId="1204694262" sldId="256"/>
        </pc:sldMkLst>
        <pc:picChg chg="add mod">
          <ac:chgData name="Jeanbourquin Marc" userId="4034f7ff-65d6-4f1c-9927-c775bcab86b5" providerId="ADAL" clId="{4D25E9D5-A0B1-A74E-A9D0-236A67B5AACF}" dt="2023-05-29T07:43:44.882" v="661" actId="1076"/>
          <ac:picMkLst>
            <pc:docMk/>
            <pc:sldMk cId="1204694262" sldId="256"/>
            <ac:picMk id="4" creationId="{086D162A-7C1B-C248-4E16-8CA96C934908}"/>
          </ac:picMkLst>
        </pc:picChg>
      </pc:sldChg>
      <pc:sldChg chg="addSp modSp">
        <pc:chgData name="Jeanbourquin Marc" userId="4034f7ff-65d6-4f1c-9927-c775bcab86b5" providerId="ADAL" clId="{4D25E9D5-A0B1-A74E-A9D0-236A67B5AACF}" dt="2023-05-29T07:43:52.088" v="662"/>
        <pc:sldMkLst>
          <pc:docMk/>
          <pc:sldMk cId="2241055591" sldId="257"/>
        </pc:sldMkLst>
        <pc:picChg chg="add mod">
          <ac:chgData name="Jeanbourquin Marc" userId="4034f7ff-65d6-4f1c-9927-c775bcab86b5" providerId="ADAL" clId="{4D25E9D5-A0B1-A74E-A9D0-236A67B5AACF}" dt="2023-05-29T07:43:52.088" v="662"/>
          <ac:picMkLst>
            <pc:docMk/>
            <pc:sldMk cId="2241055591" sldId="257"/>
            <ac:picMk id="4" creationId="{2DE79803-9E62-80D8-413F-29B3D9109019}"/>
          </ac:picMkLst>
        </pc:picChg>
      </pc:sldChg>
      <pc:sldChg chg="addSp modSp mod ord modAnim">
        <pc:chgData name="Jeanbourquin Marc" userId="4034f7ff-65d6-4f1c-9927-c775bcab86b5" providerId="ADAL" clId="{4D25E9D5-A0B1-A74E-A9D0-236A67B5AACF}" dt="2023-05-29T07:43:55.034" v="664"/>
        <pc:sldMkLst>
          <pc:docMk/>
          <pc:sldMk cId="2903062117" sldId="258"/>
        </pc:sldMkLst>
        <pc:spChg chg="mod">
          <ac:chgData name="Jeanbourquin Marc" userId="4034f7ff-65d6-4f1c-9927-c775bcab86b5" providerId="ADAL" clId="{4D25E9D5-A0B1-A74E-A9D0-236A67B5AACF}" dt="2023-05-29T06:57:55.564" v="36" actId="20577"/>
          <ac:spMkLst>
            <pc:docMk/>
            <pc:sldMk cId="2903062117" sldId="258"/>
            <ac:spMk id="2" creationId="{D5A93C4B-54DD-080A-CE4A-12A62A16792F}"/>
          </ac:spMkLst>
        </pc:spChg>
        <pc:spChg chg="add mod">
          <ac:chgData name="Jeanbourquin Marc" userId="4034f7ff-65d6-4f1c-9927-c775bcab86b5" providerId="ADAL" clId="{4D25E9D5-A0B1-A74E-A9D0-236A67B5AACF}" dt="2023-05-29T07:05:29.317" v="281" actId="1076"/>
          <ac:spMkLst>
            <pc:docMk/>
            <pc:sldMk cId="2903062117" sldId="258"/>
            <ac:spMk id="3" creationId="{CA2DE35F-E3FC-6552-2182-AAF99EEF6CBD}"/>
          </ac:spMkLst>
        </pc:spChg>
        <pc:spChg chg="add mod">
          <ac:chgData name="Jeanbourquin Marc" userId="4034f7ff-65d6-4f1c-9927-c775bcab86b5" providerId="ADAL" clId="{4D25E9D5-A0B1-A74E-A9D0-236A67B5AACF}" dt="2023-05-29T07:05:36.901" v="283" actId="1076"/>
          <ac:spMkLst>
            <pc:docMk/>
            <pc:sldMk cId="2903062117" sldId="258"/>
            <ac:spMk id="4" creationId="{17D7BAB3-E63D-1EE9-ACE7-DC74FC1518E6}"/>
          </ac:spMkLst>
        </pc:spChg>
        <pc:spChg chg="add mod">
          <ac:chgData name="Jeanbourquin Marc" userId="4034f7ff-65d6-4f1c-9927-c775bcab86b5" providerId="ADAL" clId="{4D25E9D5-A0B1-A74E-A9D0-236A67B5AACF}" dt="2023-05-29T07:05:21.611" v="279" actId="20577"/>
          <ac:spMkLst>
            <pc:docMk/>
            <pc:sldMk cId="2903062117" sldId="258"/>
            <ac:spMk id="5" creationId="{8E3F02F0-A217-920F-5841-E65B06A7AE2C}"/>
          </ac:spMkLst>
        </pc:spChg>
        <pc:spChg chg="add mod">
          <ac:chgData name="Jeanbourquin Marc" userId="4034f7ff-65d6-4f1c-9927-c775bcab86b5" providerId="ADAL" clId="{4D25E9D5-A0B1-A74E-A9D0-236A67B5AACF}" dt="2023-05-29T07:05:05.318" v="272" actId="1076"/>
          <ac:spMkLst>
            <pc:docMk/>
            <pc:sldMk cId="2903062117" sldId="258"/>
            <ac:spMk id="6" creationId="{84A8E839-8BC1-0B47-3A65-08786687A0EC}"/>
          </ac:spMkLst>
        </pc:spChg>
        <pc:spChg chg="mod">
          <ac:chgData name="Jeanbourquin Marc" userId="4034f7ff-65d6-4f1c-9927-c775bcab86b5" providerId="ADAL" clId="{4D25E9D5-A0B1-A74E-A9D0-236A67B5AACF}" dt="2023-05-29T07:01:12.210" v="113" actId="14100"/>
          <ac:spMkLst>
            <pc:docMk/>
            <pc:sldMk cId="2903062117" sldId="258"/>
            <ac:spMk id="7" creationId="{C51F1FE2-61F6-B9A2-1BF6-A70F03FC9603}"/>
          </ac:spMkLst>
        </pc:spChg>
        <pc:spChg chg="add mod">
          <ac:chgData name="Jeanbourquin Marc" userId="4034f7ff-65d6-4f1c-9927-c775bcab86b5" providerId="ADAL" clId="{4D25E9D5-A0B1-A74E-A9D0-236A67B5AACF}" dt="2023-05-29T07:05:47.650" v="290" actId="20577"/>
          <ac:spMkLst>
            <pc:docMk/>
            <pc:sldMk cId="2903062117" sldId="258"/>
            <ac:spMk id="8" creationId="{E0CDF5AD-707A-D4B7-45DB-07F4F8835739}"/>
          </ac:spMkLst>
        </pc:spChg>
        <pc:spChg chg="add mod">
          <ac:chgData name="Jeanbourquin Marc" userId="4034f7ff-65d6-4f1c-9927-c775bcab86b5" providerId="ADAL" clId="{4D25E9D5-A0B1-A74E-A9D0-236A67B5AACF}" dt="2023-05-29T07:06:26.244" v="342" actId="14100"/>
          <ac:spMkLst>
            <pc:docMk/>
            <pc:sldMk cId="2903062117" sldId="258"/>
            <ac:spMk id="9" creationId="{675EFFE1-D46C-8252-EE7D-00539690CA6C}"/>
          </ac:spMkLst>
        </pc:spChg>
        <pc:spChg chg="add mod">
          <ac:chgData name="Jeanbourquin Marc" userId="4034f7ff-65d6-4f1c-9927-c775bcab86b5" providerId="ADAL" clId="{4D25E9D5-A0B1-A74E-A9D0-236A67B5AACF}" dt="2023-05-29T07:06:54.497" v="378" actId="14100"/>
          <ac:spMkLst>
            <pc:docMk/>
            <pc:sldMk cId="2903062117" sldId="258"/>
            <ac:spMk id="10" creationId="{F41A9099-28E8-F92D-0FC6-7A8352C2774D}"/>
          </ac:spMkLst>
        </pc:spChg>
        <pc:spChg chg="add mod">
          <ac:chgData name="Jeanbourquin Marc" userId="4034f7ff-65d6-4f1c-9927-c775bcab86b5" providerId="ADAL" clId="{4D25E9D5-A0B1-A74E-A9D0-236A67B5AACF}" dt="2023-05-29T07:07:46.237" v="406" actId="1076"/>
          <ac:spMkLst>
            <pc:docMk/>
            <pc:sldMk cId="2903062117" sldId="258"/>
            <ac:spMk id="11" creationId="{A26E758B-AFFD-D0AA-1F33-7E21FD30D6DE}"/>
          </ac:spMkLst>
        </pc:spChg>
        <pc:picChg chg="add mod">
          <ac:chgData name="Jeanbourquin Marc" userId="4034f7ff-65d6-4f1c-9927-c775bcab86b5" providerId="ADAL" clId="{4D25E9D5-A0B1-A74E-A9D0-236A67B5AACF}" dt="2023-05-29T07:43:55.034" v="664"/>
          <ac:picMkLst>
            <pc:docMk/>
            <pc:sldMk cId="2903062117" sldId="258"/>
            <ac:picMk id="12" creationId="{5FF9CAAA-EACC-957F-4251-3177DFCDD49F}"/>
          </ac:picMkLst>
        </pc:picChg>
      </pc:sldChg>
      <pc:sldChg chg="addSp delSp modSp mod delAnim">
        <pc:chgData name="Jeanbourquin Marc" userId="4034f7ff-65d6-4f1c-9927-c775bcab86b5" providerId="ADAL" clId="{4D25E9D5-A0B1-A74E-A9D0-236A67B5AACF}" dt="2023-05-29T07:43:53.697" v="663"/>
        <pc:sldMkLst>
          <pc:docMk/>
          <pc:sldMk cId="1281414685" sldId="259"/>
        </pc:sldMkLst>
        <pc:spChg chg="add mod">
          <ac:chgData name="Jeanbourquin Marc" userId="4034f7ff-65d6-4f1c-9927-c775bcab86b5" providerId="ADAL" clId="{4D25E9D5-A0B1-A74E-A9D0-236A67B5AACF}" dt="2023-05-29T06:57:46.394" v="34" actId="478"/>
          <ac:spMkLst>
            <pc:docMk/>
            <pc:sldMk cId="1281414685" sldId="259"/>
            <ac:spMk id="5" creationId="{86FC91C0-94A6-B92D-6FEE-221C7D2ACFE1}"/>
          </ac:spMkLst>
        </pc:spChg>
        <pc:picChg chg="add mod">
          <ac:chgData name="Jeanbourquin Marc" userId="4034f7ff-65d6-4f1c-9927-c775bcab86b5" providerId="ADAL" clId="{4D25E9D5-A0B1-A74E-A9D0-236A67B5AACF}" dt="2023-05-29T07:43:53.697" v="663"/>
          <ac:picMkLst>
            <pc:docMk/>
            <pc:sldMk cId="1281414685" sldId="259"/>
            <ac:picMk id="3" creationId="{6BBE91CF-9705-E8D9-9AB4-DDB1AE3A3D26}"/>
          </ac:picMkLst>
        </pc:picChg>
        <pc:picChg chg="del">
          <ac:chgData name="Jeanbourquin Marc" userId="4034f7ff-65d6-4f1c-9927-c775bcab86b5" providerId="ADAL" clId="{4D25E9D5-A0B1-A74E-A9D0-236A67B5AACF}" dt="2023-05-29T06:57:46.394" v="34" actId="478"/>
          <ac:picMkLst>
            <pc:docMk/>
            <pc:sldMk cId="1281414685" sldId="259"/>
            <ac:picMk id="4" creationId="{E1E5AB68-AB41-7344-236A-182BB99F3338}"/>
          </ac:picMkLst>
        </pc:picChg>
      </pc:sldChg>
      <pc:sldChg chg="new del ord">
        <pc:chgData name="Jeanbourquin Marc" userId="4034f7ff-65d6-4f1c-9927-c775bcab86b5" providerId="ADAL" clId="{4D25E9D5-A0B1-A74E-A9D0-236A67B5AACF}" dt="2023-05-29T07:21:01.819" v="659" actId="2696"/>
        <pc:sldMkLst>
          <pc:docMk/>
          <pc:sldMk cId="714645415" sldId="261"/>
        </pc:sldMkLst>
      </pc:sldChg>
      <pc:sldChg chg="add">
        <pc:chgData name="Jeanbourquin Marc" userId="4034f7ff-65d6-4f1c-9927-c775bcab86b5" providerId="ADAL" clId="{4D25E9D5-A0B1-A74E-A9D0-236A67B5AACF}" dt="2023-05-29T06:57:43.865" v="33"/>
        <pc:sldMkLst>
          <pc:docMk/>
          <pc:sldMk cId="2168608080" sldId="262"/>
        </pc:sldMkLst>
      </pc:sldChg>
      <pc:sldChg chg="addSp modSp add mod modAnim">
        <pc:chgData name="Jeanbourquin Marc" userId="4034f7ff-65d6-4f1c-9927-c775bcab86b5" providerId="ADAL" clId="{4D25E9D5-A0B1-A74E-A9D0-236A67B5AACF}" dt="2023-05-29T07:43:56.553" v="665"/>
        <pc:sldMkLst>
          <pc:docMk/>
          <pc:sldMk cId="1974569668" sldId="263"/>
        </pc:sldMkLst>
        <pc:spChg chg="mod">
          <ac:chgData name="Jeanbourquin Marc" userId="4034f7ff-65d6-4f1c-9927-c775bcab86b5" providerId="ADAL" clId="{4D25E9D5-A0B1-A74E-A9D0-236A67B5AACF}" dt="2023-05-29T06:58:03.484" v="39" actId="20577"/>
          <ac:spMkLst>
            <pc:docMk/>
            <pc:sldMk cId="1974569668" sldId="263"/>
            <ac:spMk id="2" creationId="{D5A93C4B-54DD-080A-CE4A-12A62A16792F}"/>
          </ac:spMkLst>
        </pc:spChg>
        <pc:spChg chg="add mod">
          <ac:chgData name="Jeanbourquin Marc" userId="4034f7ff-65d6-4f1c-9927-c775bcab86b5" providerId="ADAL" clId="{4D25E9D5-A0B1-A74E-A9D0-236A67B5AACF}" dt="2023-05-29T07:14:39.757" v="499"/>
          <ac:spMkLst>
            <pc:docMk/>
            <pc:sldMk cId="1974569668" sldId="263"/>
            <ac:spMk id="3" creationId="{FDE23841-40B5-93D2-042D-4FB6561D0DAD}"/>
          </ac:spMkLst>
        </pc:spChg>
        <pc:spChg chg="add mod">
          <ac:chgData name="Jeanbourquin Marc" userId="4034f7ff-65d6-4f1c-9927-c775bcab86b5" providerId="ADAL" clId="{4D25E9D5-A0B1-A74E-A9D0-236A67B5AACF}" dt="2023-05-29T07:20:49.649" v="658" actId="1076"/>
          <ac:spMkLst>
            <pc:docMk/>
            <pc:sldMk cId="1974569668" sldId="263"/>
            <ac:spMk id="4" creationId="{4D45CB70-1297-BEFF-F102-E1881300B421}"/>
          </ac:spMkLst>
        </pc:spChg>
        <pc:spChg chg="add mod">
          <ac:chgData name="Jeanbourquin Marc" userId="4034f7ff-65d6-4f1c-9927-c775bcab86b5" providerId="ADAL" clId="{4D25E9D5-A0B1-A74E-A9D0-236A67B5AACF}" dt="2023-05-29T07:19:32.661" v="604" actId="1076"/>
          <ac:spMkLst>
            <pc:docMk/>
            <pc:sldMk cId="1974569668" sldId="263"/>
            <ac:spMk id="5" creationId="{070D3DD7-ADCF-6451-94D2-8DB860268F63}"/>
          </ac:spMkLst>
        </pc:spChg>
        <pc:spChg chg="add mod">
          <ac:chgData name="Jeanbourquin Marc" userId="4034f7ff-65d6-4f1c-9927-c775bcab86b5" providerId="ADAL" clId="{4D25E9D5-A0B1-A74E-A9D0-236A67B5AACF}" dt="2023-05-29T07:20:10.741" v="648" actId="14100"/>
          <ac:spMkLst>
            <pc:docMk/>
            <pc:sldMk cId="1974569668" sldId="263"/>
            <ac:spMk id="6" creationId="{EDAAD46D-4195-4749-12ED-5D1A10795E59}"/>
          </ac:spMkLst>
        </pc:spChg>
        <pc:spChg chg="mod">
          <ac:chgData name="Jeanbourquin Marc" userId="4034f7ff-65d6-4f1c-9927-c775bcab86b5" providerId="ADAL" clId="{4D25E9D5-A0B1-A74E-A9D0-236A67B5AACF}" dt="2023-05-29T07:16:00.816" v="530" actId="20577"/>
          <ac:spMkLst>
            <pc:docMk/>
            <pc:sldMk cId="1974569668" sldId="263"/>
            <ac:spMk id="7" creationId="{C51F1FE2-61F6-B9A2-1BF6-A70F03FC9603}"/>
          </ac:spMkLst>
        </pc:spChg>
        <pc:spChg chg="add mod">
          <ac:chgData name="Jeanbourquin Marc" userId="4034f7ff-65d6-4f1c-9927-c775bcab86b5" providerId="ADAL" clId="{4D25E9D5-A0B1-A74E-A9D0-236A67B5AACF}" dt="2023-05-29T07:18:26.438" v="564" actId="1076"/>
          <ac:spMkLst>
            <pc:docMk/>
            <pc:sldMk cId="1974569668" sldId="263"/>
            <ac:spMk id="8" creationId="{C9F10D56-DCBF-F2AE-A2A7-13FDBD1CC32F}"/>
          </ac:spMkLst>
        </pc:spChg>
        <pc:picChg chg="add mod">
          <ac:chgData name="Jeanbourquin Marc" userId="4034f7ff-65d6-4f1c-9927-c775bcab86b5" providerId="ADAL" clId="{4D25E9D5-A0B1-A74E-A9D0-236A67B5AACF}" dt="2023-05-29T07:43:56.553" v="665"/>
          <ac:picMkLst>
            <pc:docMk/>
            <pc:sldMk cId="1974569668" sldId="263"/>
            <ac:picMk id="9" creationId="{F112531D-315C-985A-C68F-71445E2EB78B}"/>
          </ac:picMkLst>
        </pc:picChg>
      </pc:sldChg>
    </pc:docChg>
  </pc:docChgLst>
  <pc:docChgLst>
    <pc:chgData name="Jeanbourquin Marc" userId="4034f7ff-65d6-4f1c-9927-c775bcab86b5" providerId="ADAL" clId="{4EBDC89F-5EC4-C244-ACD0-DB7C22FC7207}"/>
    <pc:docChg chg="delSld modSld">
      <pc:chgData name="Jeanbourquin Marc" userId="4034f7ff-65d6-4f1c-9927-c775bcab86b5" providerId="ADAL" clId="{4EBDC89F-5EC4-C244-ACD0-DB7C22FC7207}" dt="2023-07-05T15:26:42.027" v="13" actId="2696"/>
      <pc:docMkLst>
        <pc:docMk/>
      </pc:docMkLst>
      <pc:sldChg chg="modSp mod">
        <pc:chgData name="Jeanbourquin Marc" userId="4034f7ff-65d6-4f1c-9927-c775bcab86b5" providerId="ADAL" clId="{4EBDC89F-5EC4-C244-ACD0-DB7C22FC7207}" dt="2023-07-05T15:26:38.688" v="12" actId="20577"/>
        <pc:sldMkLst>
          <pc:docMk/>
          <pc:sldMk cId="1204694262" sldId="256"/>
        </pc:sldMkLst>
        <pc:spChg chg="mod">
          <ac:chgData name="Jeanbourquin Marc" userId="4034f7ff-65d6-4f1c-9927-c775bcab86b5" providerId="ADAL" clId="{4EBDC89F-5EC4-C244-ACD0-DB7C22FC7207}" dt="2023-07-05T15:26:38.688" v="12" actId="20577"/>
          <ac:spMkLst>
            <pc:docMk/>
            <pc:sldMk cId="1204694262" sldId="256"/>
            <ac:spMk id="3" creationId="{48238090-1158-896A-737B-B98724D357AD}"/>
          </ac:spMkLst>
        </pc:spChg>
      </pc:sldChg>
      <pc:sldChg chg="del">
        <pc:chgData name="Jeanbourquin Marc" userId="4034f7ff-65d6-4f1c-9927-c775bcab86b5" providerId="ADAL" clId="{4EBDC89F-5EC4-C244-ACD0-DB7C22FC7207}" dt="2023-07-05T15:26:42.027" v="13" actId="2696"/>
        <pc:sldMkLst>
          <pc:docMk/>
          <pc:sldMk cId="2903062117" sldId="258"/>
        </pc:sldMkLst>
      </pc:sldChg>
      <pc:sldChg chg="del">
        <pc:chgData name="Jeanbourquin Marc" userId="4034f7ff-65d6-4f1c-9927-c775bcab86b5" providerId="ADAL" clId="{4EBDC89F-5EC4-C244-ACD0-DB7C22FC7207}" dt="2023-07-05T15:26:42.027" v="13" actId="2696"/>
        <pc:sldMkLst>
          <pc:docMk/>
          <pc:sldMk cId="1974569668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06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19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135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56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4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89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4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11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81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42CB243-A0F1-DD4B-A010-4341B0C9BB0E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D05BB59-3024-384F-B1F8-1C5CDAA18E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8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2ED77-2D38-8454-DE5C-15E188170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H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BARBIER DE SÉVILLE</a:t>
            </a:r>
            <a:endParaRPr lang="fr-FR" sz="8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38090-1158-896A-737B-B98724D357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H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Pierre-Augustin Caron de BEAUMARCHAIS</a:t>
            </a:r>
          </a:p>
          <a:p>
            <a:r>
              <a:rPr lang="fr-CH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Secondaire 2</a:t>
            </a:r>
            <a:endParaRPr lang="fr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086D162A-7C1B-C248-4E16-8CA96C934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4" y="277091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première vidéo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637697-DDC1-B29E-5EB3-FD36C0D82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2DE79803-9E62-80D8-413F-29B3D910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première vidéo</a:t>
            </a:r>
          </a:p>
        </p:txBody>
      </p:sp>
      <p:pic>
        <p:nvPicPr>
          <p:cNvPr id="4" name="Dessine-moi Le Barbier de Séville 1 minute pour comprendre l'intrigue">
            <a:hlinkClick r:id="" action="ppaction://media"/>
            <a:extLst>
              <a:ext uri="{FF2B5EF4-FFF2-40B4-BE49-F238E27FC236}">
                <a16:creationId xmlns:a16="http://schemas.microsoft.com/office/drawing/2014/main" id="{80AF9222-4BD9-D80B-B3EC-A8BAA46EB1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38"/>
            <a:ext cx="12169422" cy="6844862"/>
          </a:xfrm>
        </p:spPr>
      </p:pic>
    </p:spTree>
    <p:extLst>
      <p:ext uri="{BB962C8B-B14F-4D97-AF65-F5344CB8AC3E}">
        <p14:creationId xmlns:p14="http://schemas.microsoft.com/office/powerpoint/2010/main" val="36658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Deuxième vidéo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FC91C0-94A6-B92D-6FEE-221C7D2AC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ne image contenant croquis&#10;&#10;Description générée automatiquement">
            <a:extLst>
              <a:ext uri="{FF2B5EF4-FFF2-40B4-BE49-F238E27FC236}">
                <a16:creationId xmlns:a16="http://schemas.microsoft.com/office/drawing/2014/main" id="{6BBE91CF-9705-E8D9-9AB4-DDB1AE3A3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62389"/>
            <a:ext cx="877570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93C4B-54DD-080A-CE4A-12A62A16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1, Deuxième vidéo</a:t>
            </a:r>
          </a:p>
        </p:txBody>
      </p:sp>
      <p:pic>
        <p:nvPicPr>
          <p:cNvPr id="4" name="[Hop'éra !] - Dessine-moi Le Barbier de Séville">
            <a:hlinkClick r:id="" action="ppaction://media"/>
            <a:extLst>
              <a:ext uri="{FF2B5EF4-FFF2-40B4-BE49-F238E27FC236}">
                <a16:creationId xmlns:a16="http://schemas.microsoft.com/office/drawing/2014/main" id="{E1E5AB68-AB41-7344-236A-182BB99F33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0" y="0"/>
            <a:ext cx="12192780" cy="6858000"/>
          </a:xfrm>
        </p:spPr>
      </p:pic>
    </p:spTree>
    <p:extLst>
      <p:ext uri="{BB962C8B-B14F-4D97-AF65-F5344CB8AC3E}">
        <p14:creationId xmlns:p14="http://schemas.microsoft.com/office/powerpoint/2010/main" val="21686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{A133DCC9-D49E-1E43-BDA2-273E1C88FA5B}tf10001120</Template>
  <TotalTime>31</TotalTime>
  <Words>30</Words>
  <Application>Microsoft Macintosh PowerPoint</Application>
  <PresentationFormat>Grand écran</PresentationFormat>
  <Paragraphs>7</Paragraphs>
  <Slides>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Colis</vt:lpstr>
      <vt:lpstr>LE BARBIER DE SÉVILLE</vt:lpstr>
      <vt:lpstr>Activité 1, première vidéo</vt:lpstr>
      <vt:lpstr>Activité 1, première vidéo</vt:lpstr>
      <vt:lpstr>Activité 1, Deuxième vidéo</vt:lpstr>
      <vt:lpstr>Activité 1, Deuxième vidéo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BARBIER DE SÉVILLE</dc:title>
  <dc:creator>Marc JEANBOURQUIN</dc:creator>
  <cp:lastModifiedBy>Marc JEANBOURQUIN</cp:lastModifiedBy>
  <cp:revision>1</cp:revision>
  <dcterms:created xsi:type="dcterms:W3CDTF">2023-05-27T16:51:25Z</dcterms:created>
  <dcterms:modified xsi:type="dcterms:W3CDTF">2023-07-05T15:26:43Z</dcterms:modified>
</cp:coreProperties>
</file>